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</p:sld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napVertSplitter="1">
    <p:restoredLeft sz="12579"/>
    <p:restoredTop sz="90000"/>
  </p:normalViewPr>
  <p:slideViewPr>
    <p:cSldViewPr snapToGrid="0" snapToObjects="1">
      <p:cViewPr>
        <p:scale>
          <a:sx n="50" d="100"/>
          <a:sy n="50" d="100"/>
        </p:scale>
        <p:origin x="0" y="0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9" cy="72009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slide" Target="slides/slide28.xml"  /><Relationship Id="rId3" Type="http://schemas.openxmlformats.org/officeDocument/2006/relationships/slide" Target="slides/slide2.xml"  /><Relationship Id="rId30" Type="http://schemas.openxmlformats.org/officeDocument/2006/relationships/slide" Target="slides/slide29.xml"  /><Relationship Id="rId31" Type="http://schemas.openxmlformats.org/officeDocument/2006/relationships/slide" Target="slides/slide30.xml"  /><Relationship Id="rId32" Type="http://schemas.openxmlformats.org/officeDocument/2006/relationships/slide" Target="slides/slide31.xml"  /><Relationship Id="rId33" Type="http://schemas.openxmlformats.org/officeDocument/2006/relationships/slide" Target="slides/slide32.xml"  /><Relationship Id="rId34" Type="http://schemas.openxmlformats.org/officeDocument/2006/relationships/presProps" Target="presProps.xml"  /><Relationship Id="rId35" Type="http://schemas.openxmlformats.org/officeDocument/2006/relationships/viewProps" Target="viewProps.xml"  /><Relationship Id="rId36" Type="http://schemas.openxmlformats.org/officeDocument/2006/relationships/theme" Target="theme/theme1.xml"  /><Relationship Id="rId37" Type="http://schemas.openxmlformats.org/officeDocument/2006/relationships/tableStyles" Target="tableStyles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395599"/>
      </p:ext>
    </p:extLst>
  </p:cSld>
  <p:clrMapOvr>
    <a:masterClrMapping/>
  </p:clrMapOvr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5292359"/>
      </p:ext>
    </p:extLst>
  </p:cSld>
  <p:clrMapOvr>
    <a:masterClrMapping/>
  </p:clrMapOvr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855467"/>
      </p:ext>
    </p:extLst>
  </p:cSld>
  <p:clrMapOvr>
    <a:masterClrMapping/>
  </p:clrMapOvr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845367"/>
      </p:ext>
    </p:extLst>
  </p:cSld>
  <p:clrMapOvr>
    <a:masterClrMapping/>
  </p:clrMapOvr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5219469"/>
      </p:ext>
    </p:extLst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6926375"/>
      </p:ext>
    </p:extLst>
  </p:cSld>
  <p:clrMapOvr>
    <a:masterClrMapping/>
  </p:clrMapOvr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secHead" preserve="1">
  <p:cSld name="구역 머리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736573"/>
      </p:ext>
    </p:extLst>
  </p:cSld>
  <p:clrMapOvr>
    <a:masterClrMapping/>
  </p:clrMapOvr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020170"/>
      </p:ext>
    </p:extLst>
  </p:cSld>
  <p:clrMapOvr>
    <a:masterClrMapping/>
  </p:clrMapOvr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971709"/>
      </p:ext>
    </p:extLst>
  </p:cSld>
  <p:clrMapOvr>
    <a:masterClrMapping/>
  </p:clrMapOvr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4367353"/>
      </p:ext>
    </p:extLst>
  </p:cSld>
  <p:clrMapOvr>
    <a:masterClrMapping/>
  </p:clrMapOvr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41917"/>
      </p:ext>
    </p:extLst>
  </p:cSld>
  <p:clrMapOvr>
    <a:masterClrMapping/>
  </p:clrMapOvr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80668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609599" y="274638"/>
            <a:ext cx="1097279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10972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8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0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3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4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5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6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8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9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0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1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2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3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4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5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6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7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8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9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0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1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8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54622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61967"/>
      </p:ext>
    </p:extLst>
  </p:cSld>
  <p:clrMapOvr>
    <a:masterClrMapping/>
  </p:clrMapOvr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27584"/>
      </p:ext>
    </p:extLst>
  </p:cSld>
  <p:clrMapOvr>
    <a:masterClrMapping/>
  </p:clrMapOvr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48738"/>
      </p:ext>
    </p:extLst>
  </p:cSld>
  <p:clrMapOvr>
    <a:masterClrMapping/>
  </p:clrMapOvr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96480"/>
      </p:ext>
    </p:extLst>
  </p:cSld>
  <p:clrMapOvr>
    <a:masterClrMapping/>
  </p:clrMapOvr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13762"/>
      </p:ext>
    </p:extLst>
  </p:cSld>
  <p:clrMapOvr>
    <a:masterClrMapping/>
  </p:clrMapOvr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52679"/>
      </p:ext>
    </p:extLst>
  </p:cSld>
  <p:clrMapOvr>
    <a:masterClrMapping/>
  </p:clrMapOvr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1027"/>
      </p:ext>
    </p:extLst>
  </p:cSld>
  <p:clrMapOvr>
    <a:masterClrMapping/>
  </p:clrMapOvr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44646"/>
      </p:ext>
    </p:extLst>
  </p:cSld>
  <p:clrMapOvr>
    <a:masterClrMapping/>
  </p:clrMapOvr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29157"/>
      </p:ext>
    </p:extLst>
  </p:cSld>
  <p:clrMapOvr>
    <a:masterClrMapping/>
  </p:clrMapOvr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3044"/>
      </p:ext>
    </p:extLst>
  </p:cSld>
  <p:clrMapOvr>
    <a:masterClrMapping/>
  </p:clrMapOvr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40377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1877"/>
      </p:ext>
    </p:extLst>
  </p:cSld>
  <p:clrMapOvr>
    <a:masterClrMapping/>
  </p:clrMapOvr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23642"/>
      </p:ext>
    </p:extLst>
  </p:cSld>
  <p:clrMapOvr>
    <a:masterClrMapping/>
  </p:clrMapOvr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4127"/>
      </p:ext>
    </p:extLst>
  </p:cSld>
  <p:clrMapOvr>
    <a:masterClrMapping/>
  </p:clrMapOvr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8306"/>
      </p:ext>
    </p:extLst>
  </p:cSld>
  <p:clrMapOvr>
    <a:masterClrMapping/>
  </p:clrMapOvr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23040"/>
      </p:ext>
    </p:extLst>
  </p:cSld>
  <p:clrMapOvr>
    <a:masterClrMapping/>
  </p:clrMapOvr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42729"/>
      </p:ext>
    </p:extLst>
  </p:cSld>
  <p:clrMapOvr>
    <a:masterClrMapping/>
  </p:clrMapOvr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3473"/>
      </p:ext>
    </p:extLst>
  </p:cSld>
  <p:clrMapOvr>
    <a:masterClrMapping/>
  </p:clrMapOvr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492"/>
      </p:ext>
    </p:extLst>
  </p:cSld>
  <p:clrMapOvr>
    <a:masterClrMapping/>
  </p:clrMapOvr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26202"/>
      </p:ext>
    </p:extLst>
  </p:cSld>
  <p:clrMapOvr>
    <a:masterClrMapping/>
  </p:clrMapOvr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32923"/>
      </p:ext>
    </p:extLst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07788"/>
      </p:ext>
    </p:extLst>
  </p:cSld>
  <p:clrMapOvr>
    <a:masterClrMapping/>
  </p:clrMapOvr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6522"/>
      </p:ext>
    </p:extLst>
  </p:cSld>
  <p:clrMapOvr>
    <a:masterClrMapping/>
  </p:clrMapOvr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87000"/>
      </p:ext>
    </p:extLst>
  </p:cSld>
  <p:clrMapOvr>
    <a:masterClrMapping/>
  </p:clrMapOvr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86024"/>
      </p:ext>
    </p:extLst>
  </p:cSld>
  <p:clrMapOvr>
    <a:masterClrMapping/>
  </p:clrMapOvr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52457"/>
      </p:ext>
    </p:extLst>
  </p:cSld>
  <p:clrMapOvr>
    <a:masterClrMapping/>
  </p:clrMapOvr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75707"/>
      </p:ext>
    </p:extLst>
  </p:cSld>
  <p:clrMapOvr>
    <a:masterClrMapping/>
  </p:clrMapOvr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60583"/>
      </p:ext>
    </p:extLst>
  </p:cSld>
  <p:clrMapOvr>
    <a:masterClrMapping/>
  </p:clrMapOvr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5008"/>
      </p:ext>
    </p:extLst>
  </p:cSld>
  <p:clrMapOvr>
    <a:masterClrMapping/>
  </p:clrMapOvr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35868"/>
      </p:ext>
    </p:extLst>
  </p:cSld>
  <p:clrMapOvr>
    <a:masterClrMapping/>
  </p:clrMapOvr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47277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4a45ff"/>
      </a:hlink>
      <a:folHlink>
        <a:srgbClr val="be27bb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0</ep:Words>
  <ep:PresentationFormat>화면 슬라이드 쇼(4:3)</ep:PresentationFormat>
  <ep:Paragraphs>0</ep:Paragraphs>
  <ep:Slides>32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ep:HeadingPairs>
  <ep:TitlesOfParts>
    <vt:vector size="33" baseType="lpstr">
      <vt:lpstr>한컴오피스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2025-04-27T00:33:51.010</dcterms:created>
  <dc:creator>User</dc:creator>
  <cp:lastModifiedBy>User</cp:lastModifiedBy>
  <dcterms:modified xsi:type="dcterms:W3CDTF">2025-04-27T00:53:29.373</dcterms:modified>
  <cp:revision>3</cp:revision>
  <cp:version>13.0.0.2098</cp:version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